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2" r:id="rId6"/>
    <p:sldId id="263" r:id="rId7"/>
    <p:sldId id="296" r:id="rId8"/>
    <p:sldId id="295" r:id="rId9"/>
    <p:sldId id="264" r:id="rId10"/>
    <p:sldId id="297" r:id="rId11"/>
    <p:sldId id="278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-Regular" panose="020B0502030000000004" pitchFamily="3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8"/>
    <p:restoredTop sz="94710"/>
  </p:normalViewPr>
  <p:slideViewPr>
    <p:cSldViewPr snapToGrid="0" snapToObjects="1">
      <p:cViewPr varScale="1">
        <p:scale>
          <a:sx n="152" d="100"/>
          <a:sy n="152" d="100"/>
        </p:scale>
        <p:origin x="184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171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458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719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627057" y="735496"/>
            <a:ext cx="7068300" cy="289795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GB" sz="4800" b="1" dirty="0"/>
              <a:t>Data Science Lab Innovations</a:t>
            </a:r>
            <a:br>
              <a:rPr lang="en-GB" sz="4800" b="1" dirty="0"/>
            </a:br>
            <a:br>
              <a:rPr lang="en-GB" sz="4800" b="1" dirty="0"/>
            </a:br>
            <a:r>
              <a:rPr lang="en-GB" sz="2800" b="1" dirty="0"/>
              <a:t>June 2022  </a:t>
            </a:r>
            <a:br>
              <a:rPr lang="en-GB" dirty="0"/>
            </a:br>
            <a:endParaRPr dirty="0"/>
          </a:p>
        </p:txBody>
      </p:sp>
      <p:pic>
        <p:nvPicPr>
          <p:cNvPr id="2" name="Audio Recording 23 Jun 2022 at 14:21:57" descr="Audio Recording 23 Jun 2022 at 14:21:57">
            <a:hlinkClick r:id="" action="ppaction://media"/>
            <a:extLst>
              <a:ext uri="{FF2B5EF4-FFF2-40B4-BE49-F238E27FC236}">
                <a16:creationId xmlns:a16="http://schemas.microsoft.com/office/drawing/2014/main" id="{837C3A99-5BBD-4018-249B-E9D2A35112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249371" y="332417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GB" dirty="0"/>
              <a:t>Hackathon 2022 </a:t>
            </a:r>
            <a:endParaRPr lang="en-GB" dirty="0">
              <a:effectLst/>
            </a:endParaRPr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 descr="A collage of people&#10;&#10;Description automatically generated with medium confidence">
            <a:extLst>
              <a:ext uri="{FF2B5EF4-FFF2-40B4-BE49-F238E27FC236}">
                <a16:creationId xmlns:a16="http://schemas.microsoft.com/office/drawing/2014/main" id="{96729985-5767-9622-9634-D54EC5E53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234" y="728717"/>
            <a:ext cx="4982862" cy="414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11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34"/>
          <p:cNvPicPr preferRelativeResize="0"/>
          <p:nvPr/>
        </p:nvPicPr>
        <p:blipFill rotWithShape="1">
          <a:blip r:embed="rId3">
            <a:alphaModFix/>
          </a:blip>
          <a:srcRect l="13033" t="15318" r="12788"/>
          <a:stretch/>
        </p:blipFill>
        <p:spPr>
          <a:xfrm>
            <a:off x="6146325" y="0"/>
            <a:ext cx="2997674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Thanks!</a:t>
            </a:r>
            <a:endParaRPr sz="680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Any questions?</a:t>
            </a:r>
            <a:endParaRPr sz="3600" dirty="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sh565@</a:t>
            </a:r>
            <a:r>
              <a:rPr lang="en-GB" dirty="0"/>
              <a:t>e</a:t>
            </a:r>
            <a:r>
              <a:rPr lang="en" dirty="0" err="1"/>
              <a:t>xeter.ac.uk</a:t>
            </a:r>
            <a:endParaRPr dirty="0"/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l="9597" r="2837"/>
          <a:stretch/>
        </p:blipFill>
        <p:spPr>
          <a:xfrm>
            <a:off x="6146325" y="0"/>
            <a:ext cx="29976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Hello!</a:t>
            </a:r>
            <a:endParaRPr sz="680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76483" y="1983737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I am Syed </a:t>
            </a:r>
            <a:r>
              <a:rPr lang="en" sz="3600" dirty="0" err="1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Javedhussain</a:t>
            </a:r>
            <a:endParaRPr sz="3600" dirty="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 sj565@exeter.ac.uk</a:t>
            </a:r>
            <a:endParaRPr sz="3600" b="1"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Audio Recording 23 Jun 2022 at 14:30:33" descr="Audio Recording 23 Jun 2022 at 14:30:33">
            <a:hlinkClick r:id="" action="ppaction://media"/>
            <a:extLst>
              <a:ext uri="{FF2B5EF4-FFF2-40B4-BE49-F238E27FC236}">
                <a16:creationId xmlns:a16="http://schemas.microsoft.com/office/drawing/2014/main" id="{B072240B-3095-8846-C8E1-5BACEE763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1.Who Am I ?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/>
              <a:t>I’m a Data Engineer and my roles and responsibilities are </a:t>
            </a:r>
            <a:r>
              <a:rPr lang="en-GB" sz="2400" dirty="0"/>
              <a:t> finding trends in data sets and developing algorithms to help make raw data more useful to the enterprise.</a:t>
            </a:r>
            <a:endParaRPr sz="24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Audio Recording 23 Jun 2022 at 14:36:57" descr="Audio Recording 23 Jun 2022 at 14:36:57">
            <a:hlinkClick r:id="" action="ppaction://media"/>
            <a:extLst>
              <a:ext uri="{FF2B5EF4-FFF2-40B4-BE49-F238E27FC236}">
                <a16:creationId xmlns:a16="http://schemas.microsoft.com/office/drawing/2014/main" id="{0DE51019-0854-E0F0-49D4-D9ECE5DD9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97635" y="213545"/>
            <a:ext cx="7265042" cy="77255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Organization Chart</a:t>
            </a:r>
            <a:endParaRPr sz="4800" dirty="0">
              <a:solidFill>
                <a:schemeClr val="l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377418" y="3486944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5741699" y="2019882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E097AD1-EC84-5E17-5907-B330DC93B6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35" y="1122491"/>
            <a:ext cx="5692318" cy="3019470"/>
          </a:xfrm>
          <a:prstGeom prst="rect">
            <a:avLst/>
          </a:prstGeom>
        </p:spPr>
      </p:pic>
      <p:pic>
        <p:nvPicPr>
          <p:cNvPr id="5" name="Audio Recording 23 Jun 2022 at 14:45:23" descr="Audio Recording 23 Jun 2022 at 14:45:23">
            <a:hlinkClick r:id="" action="ppaction://media"/>
            <a:extLst>
              <a:ext uri="{FF2B5EF4-FFF2-40B4-BE49-F238E27FC236}">
                <a16:creationId xmlns:a16="http://schemas.microsoft.com/office/drawing/2014/main" id="{599F7831-B283-F694-92E7-2A2E2D302D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249371" y="332417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GB" dirty="0">
                <a:effectLst/>
              </a:rPr>
              <a:t>Data Community Program</a:t>
            </a:r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2" name="Picture 11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8A480BFE-6EBD-5F5B-EB93-CA07F37D5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722" y="884931"/>
            <a:ext cx="8054201" cy="3130478"/>
          </a:xfrm>
          <a:prstGeom prst="rect">
            <a:avLst/>
          </a:prstGeom>
        </p:spPr>
      </p:pic>
      <p:pic>
        <p:nvPicPr>
          <p:cNvPr id="2" name="Audio Recording 23 Jun 2022 at 14:54:47" descr="Audio Recording 23 Jun 2022 at 14:54:47">
            <a:hlinkClick r:id="" action="ppaction://media"/>
            <a:extLst>
              <a:ext uri="{FF2B5EF4-FFF2-40B4-BE49-F238E27FC236}">
                <a16:creationId xmlns:a16="http://schemas.microsoft.com/office/drawing/2014/main" id="{06B68319-FCA0-4EB9-AD53-8EFEAF72F5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216241" y="27940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Workstream</a:t>
            </a:r>
            <a:endParaRPr dirty="0"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FEC7D0-89EE-E601-F9D0-ADA4EABADE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643406"/>
            <a:ext cx="7201637" cy="2835290"/>
          </a:xfrm>
          <a:prstGeom prst="rect">
            <a:avLst/>
          </a:prstGeom>
        </p:spPr>
      </p:pic>
      <p:pic>
        <p:nvPicPr>
          <p:cNvPr id="2" name="Audio Recording 23 Jun 2022 at 15:17:07" descr="Audio Recording 23 Jun 2022 at 15:17:07">
            <a:hlinkClick r:id="" action="ppaction://media"/>
            <a:extLst>
              <a:ext uri="{FF2B5EF4-FFF2-40B4-BE49-F238E27FC236}">
                <a16:creationId xmlns:a16="http://schemas.microsoft.com/office/drawing/2014/main" id="{51AAB517-1D5A-E8B6-AE00-4C392DA72E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4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216241" y="27940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GB" b="1" dirty="0"/>
              <a:t>Data Compliance </a:t>
            </a:r>
            <a:r>
              <a:rPr lang="en-GB" b="1" dirty="0" err="1"/>
              <a:t>Center</a:t>
            </a:r>
            <a:r>
              <a:rPr lang="en-GB" b="1" dirty="0"/>
              <a:t> </a:t>
            </a:r>
            <a:endParaRPr lang="en-GB" dirty="0">
              <a:effectLst/>
            </a:endParaRPr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A7DE64E-D0FF-01EE-6D61-F47A1598C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74" y="1286511"/>
            <a:ext cx="7348330" cy="175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12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216241" y="27940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GB" dirty="0"/>
              <a:t>Managed services talent program </a:t>
            </a:r>
            <a:endParaRPr lang="en-GB" dirty="0">
              <a:effectLst/>
            </a:endParaRPr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1" name="Picture 10" descr="Table&#10;&#10;Description automatically generated with low confidence">
            <a:extLst>
              <a:ext uri="{FF2B5EF4-FFF2-40B4-BE49-F238E27FC236}">
                <a16:creationId xmlns:a16="http://schemas.microsoft.com/office/drawing/2014/main" id="{2049B4D9-305C-3126-0BA1-6D4B2ED61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78" y="894105"/>
            <a:ext cx="7381461" cy="23341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105</Words>
  <Application>Microsoft Macintosh PowerPoint</Application>
  <PresentationFormat>On-screen Show (16:9)</PresentationFormat>
  <Paragraphs>25</Paragraphs>
  <Slides>11</Slides>
  <Notes>11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Inter-Regular</vt:lpstr>
      <vt:lpstr>Arial</vt:lpstr>
      <vt:lpstr>Joan template</vt:lpstr>
      <vt:lpstr>Data Science Lab Innovations  June 2022   </vt:lpstr>
      <vt:lpstr>Hello!</vt:lpstr>
      <vt:lpstr>1.Who Am I ?</vt:lpstr>
      <vt:lpstr>PowerPoint Presentation</vt:lpstr>
      <vt:lpstr>Organization Chart</vt:lpstr>
      <vt:lpstr>Data Community Program</vt:lpstr>
      <vt:lpstr>Tools Workstream</vt:lpstr>
      <vt:lpstr>Data Compliance Center </vt:lpstr>
      <vt:lpstr>Managed services talent program </vt:lpstr>
      <vt:lpstr>Hackathon 2022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FQ1 22 Quarterly Business Review  </dc:title>
  <cp:lastModifiedBy>SYED, JAVEDHUSSAIN</cp:lastModifiedBy>
  <cp:revision>26</cp:revision>
  <dcterms:modified xsi:type="dcterms:W3CDTF">2022-06-23T14:19:39Z</dcterms:modified>
</cp:coreProperties>
</file>